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jdEuGAPc09qJsmWw2vVuv68da3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0468f1cf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c0468f1cfd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1ce6eb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c11ce6eb8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23.jpg"/><Relationship Id="rId5" Type="http://schemas.openxmlformats.org/officeDocument/2006/relationships/image" Target="../media/image19.jpg"/><Relationship Id="rId6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5623560" y="0"/>
            <a:ext cx="656844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7200" y="762000"/>
            <a:ext cx="539496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FLATLAND: NAVIGATING THE WORLD OF 3D POINTCLOUDS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899160" y="3703320"/>
            <a:ext cx="39776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FAIZAN-E-MUHAMMAD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ENGINEER at ARBISOFT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OPEN3D</a:t>
            </a:r>
            <a:endParaRPr b="1"/>
          </a:p>
        </p:txBody>
      </p:sp>
      <p:sp>
        <p:nvSpPr>
          <p:cNvPr id="160" name="Google Shape;16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Outlier removal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1" name="Google Shape;1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637" y="2433750"/>
            <a:ext cx="8660723" cy="11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550" y="3720200"/>
            <a:ext cx="4800901" cy="3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0468f1cfd_1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OPEN3D</a:t>
            </a:r>
            <a:endParaRPr b="1"/>
          </a:p>
        </p:txBody>
      </p:sp>
      <p:sp>
        <p:nvSpPr>
          <p:cNvPr id="168" name="Google Shape;168;g2c0468f1cfd_1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Outlier removal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9" name="Google Shape;169;g2c0468f1cfd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646" y="2462125"/>
            <a:ext cx="9696702" cy="10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c0468f1cfd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387" y="3658450"/>
            <a:ext cx="4737227" cy="29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OPEN3D</a:t>
            </a:r>
            <a:endParaRPr b="1"/>
          </a:p>
        </p:txBody>
      </p:sp>
      <p:sp>
        <p:nvSpPr>
          <p:cNvPr id="176" name="Google Shape;176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Clustering</a:t>
            </a:r>
            <a:endParaRPr/>
          </a:p>
        </p:txBody>
      </p:sp>
      <p:pic>
        <p:nvPicPr>
          <p:cNvPr id="177" name="Google Shape;1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25" y="2543175"/>
            <a:ext cx="6197675" cy="3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462" y="2432125"/>
            <a:ext cx="4871089" cy="34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Deep learning for 3D Point Cloud </a:t>
            </a:r>
            <a:endParaRPr b="1"/>
          </a:p>
        </p:txBody>
      </p:sp>
      <p:sp>
        <p:nvSpPr>
          <p:cNvPr id="184" name="Google Shape;184;p12"/>
          <p:cNvSpPr txBox="1"/>
          <p:nvPr>
            <p:ph idx="1" type="body"/>
          </p:nvPr>
        </p:nvSpPr>
        <p:spPr>
          <a:xfrm>
            <a:off x="838200" y="1825625"/>
            <a:ext cx="10515600" cy="96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pioneering work: PointNet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5" name="Google Shape;185;p12"/>
          <p:cNvSpPr txBox="1"/>
          <p:nvPr/>
        </p:nvSpPr>
        <p:spPr>
          <a:xfrm>
            <a:off x="4929190" y="2400289"/>
            <a:ext cx="25431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Point Cloud, N x 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12"/>
          <p:cNvCxnSpPr/>
          <p:nvPr/>
        </p:nvCxnSpPr>
        <p:spPr>
          <a:xfrm>
            <a:off x="6015042" y="2712469"/>
            <a:ext cx="14287" cy="44506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243" y="3490914"/>
            <a:ext cx="5626211" cy="239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PointNet</a:t>
            </a:r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 rotWithShape="1">
          <a:blip r:embed="rId3">
            <a:alphaModFix/>
          </a:blip>
          <a:srcRect b="22146" l="0" r="0" t="0"/>
          <a:stretch/>
        </p:blipFill>
        <p:spPr>
          <a:xfrm>
            <a:off x="239222" y="1990726"/>
            <a:ext cx="11236406" cy="37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Real World Applications</a:t>
            </a:r>
            <a:endParaRPr b="1"/>
          </a:p>
        </p:txBody>
      </p:sp>
      <p:sp>
        <p:nvSpPr>
          <p:cNvPr id="199" name="Google Shape;199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Urban Planning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Environmental Monitoring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Architecture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Robotics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Agriculture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Archeology</a:t>
            </a:r>
            <a:endParaRPr/>
          </a:p>
        </p:txBody>
      </p:sp>
      <p:sp>
        <p:nvSpPr>
          <p:cNvPr id="200" name="Google Shape;200;p14"/>
          <p:cNvSpPr/>
          <p:nvPr/>
        </p:nvSpPr>
        <p:spPr>
          <a:xfrm>
            <a:off x="6700838" y="1943100"/>
            <a:ext cx="1957500" cy="1585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9596438" y="1959768"/>
            <a:ext cx="1957500" cy="1585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8124825" y="4591050"/>
            <a:ext cx="1957500" cy="1585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4"/>
          <p:cNvSpPr/>
          <p:nvPr/>
        </p:nvSpPr>
        <p:spPr>
          <a:xfrm>
            <a:off x="4895851" y="4136231"/>
            <a:ext cx="1957500" cy="1585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Case Study: Crop Health Analysis</a:t>
            </a:r>
            <a:endParaRPr b="1"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Height Analysis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Height directly related to yield potential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 Expected height during phenotypic growth stages indicates the overall growth potential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 Can reduce potential loss of crops.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Step – 01: Reconstruct 3D Point Clouds From Drone Survey</a:t>
            </a:r>
            <a:endParaRPr b="1"/>
          </a:p>
        </p:txBody>
      </p:sp>
      <p:pic>
        <p:nvPicPr>
          <p:cNvPr id="215" name="Google Shape;215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782" y="1976949"/>
            <a:ext cx="9564435" cy="4048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Step – 02: Outliers Removal using OPEN3D</a:t>
            </a:r>
            <a:endParaRPr/>
          </a:p>
        </p:txBody>
      </p:sp>
      <p:pic>
        <p:nvPicPr>
          <p:cNvPr id="221" name="Google Shape;221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84" y="1934080"/>
            <a:ext cx="6849431" cy="413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Step – 03: Lookup Table + Regression</a:t>
            </a:r>
            <a:endParaRPr b="1"/>
          </a:p>
        </p:txBody>
      </p:sp>
      <p:pic>
        <p:nvPicPr>
          <p:cNvPr id="227" name="Google Shape;227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757" y="1905501"/>
            <a:ext cx="8678486" cy="419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3D Point Cloud</a:t>
            </a:r>
            <a:endParaRPr b="1"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points in 3D space.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 x 3 or N x (3+D) matrices.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 includes color and other attributes.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point denotes a specific location.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900863" y="1690689"/>
            <a:ext cx="4452937" cy="44815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Output 2D Raster</a:t>
            </a:r>
            <a:endParaRPr b="1"/>
          </a:p>
        </p:txBody>
      </p:sp>
      <p:sp>
        <p:nvSpPr>
          <p:cNvPr id="233" name="Google Shape;233;p19"/>
          <p:cNvSpPr txBox="1"/>
          <p:nvPr>
            <p:ph idx="1" type="body"/>
          </p:nvPr>
        </p:nvSpPr>
        <p:spPr>
          <a:xfrm>
            <a:off x="838200" y="1825625"/>
            <a:ext cx="593407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Color ranges of height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Percentage difference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Estimate height using regression model.</a:t>
            </a:r>
            <a:endParaRPr/>
          </a:p>
        </p:txBody>
      </p:sp>
      <p:pic>
        <p:nvPicPr>
          <p:cNvPr id="234" name="Google Shape;2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7535" y="1528449"/>
            <a:ext cx="5591955" cy="448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Architecture Diagram for Crop Height Estimation</a:t>
            </a:r>
            <a:endParaRPr b="1"/>
          </a:p>
        </p:txBody>
      </p:sp>
      <p:pic>
        <p:nvPicPr>
          <p:cNvPr id="240" name="Google Shape;24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5845" y="1825625"/>
            <a:ext cx="642031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11ce6eb84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Web Application</a:t>
            </a:r>
            <a:endParaRPr b="1"/>
          </a:p>
        </p:txBody>
      </p:sp>
      <p:pic>
        <p:nvPicPr>
          <p:cNvPr id="246" name="Google Shape;246;g2c11ce6eb8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75" y="1690825"/>
            <a:ext cx="9833461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Challenges of Point Cloud</a:t>
            </a:r>
            <a:endParaRPr b="1"/>
          </a:p>
        </p:txBody>
      </p:sp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Size and Complexity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Noise and Outliers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Feature Extraction and Segmentation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Real-time Processing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563" y="1300163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Vector | Tiny business person and career directions or opportunities.  female character with plans for future job and positive vision flat vector  illustration. success, strategy, life goal concept for banner"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4726" y="1747834"/>
            <a:ext cx="7305674" cy="36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Future Directions of Point Cloud</a:t>
            </a:r>
            <a:endParaRPr b="1"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Applications in AR/VR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AI Integration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Advance Sensor Technologies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Industry Specific Applications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Image for PPT - Etsy"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101" y="766762"/>
            <a:ext cx="5429250" cy="542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Stanford Bunny</a:t>
            </a:r>
            <a:endParaRPr b="1"/>
          </a:p>
        </p:txBody>
      </p:sp>
      <p:pic>
        <p:nvPicPr>
          <p:cNvPr id="99" name="Google Shape;99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738" y="1238238"/>
            <a:ext cx="5063347" cy="50633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/>
          <p:nvPr/>
        </p:nvSpPr>
        <p:spPr>
          <a:xfrm>
            <a:off x="6750846" y="5715004"/>
            <a:ext cx="35433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https://community.wolfram.com/groups/-/m/t/2999089</a:t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728663" y="1814502"/>
            <a:ext cx="4286250" cy="40290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Data Acquisition </a:t>
            </a:r>
            <a:endParaRPr b="1"/>
          </a:p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838200" y="1825625"/>
            <a:ext cx="374808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LiDAR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Photogrammetry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CAD Models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Structure From Motion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5472119" y="2800349"/>
            <a:ext cx="2886075" cy="28289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9625" y="1223163"/>
            <a:ext cx="36480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3919" y="4181493"/>
            <a:ext cx="37052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1837" y="5019476"/>
            <a:ext cx="39909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Processing and Visualization</a:t>
            </a:r>
            <a:endParaRPr b="1"/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Python libraries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OPEN3D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Trimesh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Pyvista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Pyntcloud</a:t>
            </a:r>
            <a:endParaRPr/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2425" y="1825625"/>
            <a:ext cx="4267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25" y="2892425"/>
            <a:ext cx="55626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2232" y="3529211"/>
            <a:ext cx="5995987" cy="249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1837" y="5019476"/>
            <a:ext cx="39909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Processing and Visualization</a:t>
            </a:r>
            <a:endParaRPr b="1"/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Python libraries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/>
              <a:t>OPEN3D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Trimesh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Pyvista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Pyntcloud</a:t>
            </a:r>
            <a:endParaRPr/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2425" y="1825625"/>
            <a:ext cx="4267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25" y="2892425"/>
            <a:ext cx="55626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2232" y="3529211"/>
            <a:ext cx="5995987" cy="249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OPEN3D</a:t>
            </a:r>
            <a:endParaRPr b="1"/>
          </a:p>
        </p:txBody>
      </p:sp>
      <p:sp>
        <p:nvSpPr>
          <p:cNvPr id="136" name="Google Shape;136;p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Visualization</a:t>
            </a:r>
            <a:endParaRPr/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20653" t="0"/>
          <a:stretch/>
        </p:blipFill>
        <p:spPr>
          <a:xfrm>
            <a:off x="165700" y="2969175"/>
            <a:ext cx="6735148" cy="254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200" y="2071050"/>
            <a:ext cx="4930700" cy="38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OPEN3D</a:t>
            </a:r>
            <a:endParaRPr b="1"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Cropping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5" name="Google Shape;1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975" y="2666500"/>
            <a:ext cx="4392100" cy="2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25" y="2860025"/>
            <a:ext cx="7132201" cy="21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OPEN3D</a:t>
            </a:r>
            <a:endParaRPr b="1"/>
          </a:p>
        </p:txBody>
      </p:sp>
      <p:sp>
        <p:nvSpPr>
          <p:cNvPr id="152" name="Google Shape;152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Point cloud distance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3" name="Google Shape;15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00" y="2660712"/>
            <a:ext cx="6047852" cy="268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925" y="2480563"/>
            <a:ext cx="5353274" cy="304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2024-02-22T18:46:35Z</dcterms:created>
  <dc:creator>Faizan -e-Muhammad</dc:creator>
</cp:coreProperties>
</file>